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Buckinghamshire, Oxfordshire and Berkshire West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Buckinghamshire,%20Oxfordshire%20and%20Berkshire%20West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Buckinghamshire,%20Oxfordshire%20and%20Berkshire%20West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Buckinghamshire,%20Oxfordshire%20and%20Berkshire%20West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Buckinghamshire,%20Oxfordshire%20and%20Berkshire%20West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Buckinghamshire,%20Oxfordshire%20and%20Berkshire%20West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2024-10-29T16:52:20Z</dcterms:created>
  <dcterms:modified xsi:type="dcterms:W3CDTF">2024-10-29T16:52:20Z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Buckinghamshire, Oxfordshire and Berkshire West</vt:lpwstr>
  </property>
</Properties>
</file>